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8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5FE937-4E49-4BA3-AE87-288A5E63444F}"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0B780-6A25-4B02-8B9E-0C76E0D409A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FE937-4E49-4BA3-AE87-288A5E63444F}"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0B780-6A25-4B02-8B9E-0C76E0D409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FE937-4E49-4BA3-AE87-288A5E63444F}"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0B780-6A25-4B02-8B9E-0C76E0D409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FE937-4E49-4BA3-AE87-288A5E63444F}"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0B780-6A25-4B02-8B9E-0C76E0D409A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FE937-4E49-4BA3-AE87-288A5E63444F}"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0B780-6A25-4B02-8B9E-0C76E0D409A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5FE937-4E49-4BA3-AE87-288A5E63444F}" type="datetimeFigureOut">
              <a:rPr lang="en-US" smtClean="0"/>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0B780-6A25-4B02-8B9E-0C76E0D409A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5FE937-4E49-4BA3-AE87-288A5E63444F}" type="datetimeFigureOut">
              <a:rPr lang="en-US" smtClean="0"/>
              <a:t>4/13/2014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0B780-6A25-4B02-8B9E-0C76E0D409A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5FE937-4E49-4BA3-AE87-288A5E63444F}" type="datetimeFigureOut">
              <a:rPr lang="en-US" smtClean="0"/>
              <a:t>4/13/2014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0B780-6A25-4B02-8B9E-0C76E0D409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FE937-4E49-4BA3-AE87-288A5E63444F}" type="datetimeFigureOut">
              <a:rPr lang="en-US" smtClean="0"/>
              <a:t>4/13/2014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0B780-6A25-4B02-8B9E-0C76E0D409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FE937-4E49-4BA3-AE87-288A5E63444F}" type="datetimeFigureOut">
              <a:rPr lang="en-US" smtClean="0"/>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0B780-6A25-4B02-8B9E-0C76E0D409A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FE937-4E49-4BA3-AE87-288A5E63444F}" type="datetimeFigureOut">
              <a:rPr lang="en-US" smtClean="0"/>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0B780-6A25-4B02-8B9E-0C76E0D409A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FE937-4E49-4BA3-AE87-288A5E63444F}" type="datetimeFigureOut">
              <a:rPr lang="en-US" smtClean="0"/>
              <a:t>4/13/2014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0B780-6A25-4B02-8B9E-0C76E0D409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3962399"/>
          </a:xfrm>
        </p:spPr>
        <p:txBody>
          <a:bodyPr>
            <a:noAutofit/>
          </a:bodyPr>
          <a:lstStyle/>
          <a:p>
            <a:r>
              <a:rPr lang="en-US" sz="15000" b="1" u="sng" dirty="0" smtClean="0"/>
              <a:t>2Tim 2:14-15</a:t>
            </a:r>
            <a:endParaRPr lang="en-US" sz="15000" b="1" u="sng"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76400"/>
            <a:ext cx="8229600" cy="4449763"/>
          </a:xfrm>
        </p:spPr>
        <p:txBody>
          <a:bodyPr>
            <a:normAutofit/>
          </a:bodyPr>
          <a:lstStyle/>
          <a:p>
            <a:pPr>
              <a:buNone/>
            </a:pPr>
            <a:r>
              <a:rPr lang="en-US" sz="3600" dirty="0" smtClean="0"/>
              <a:t>“Now I sit me down in school where praying is against the rule. For this great nation under God finds mention of Him very odd.”</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“There is dust enough on some of your Bibles to write ‘damnation’ with your fingers.”</a:t>
            </a:r>
          </a:p>
          <a:p>
            <a:pPr>
              <a:buNone/>
            </a:pPr>
            <a:endParaRPr lang="en-US" dirty="0"/>
          </a:p>
          <a:p>
            <a:pPr>
              <a:buNone/>
            </a:pPr>
            <a:r>
              <a:rPr lang="en-US" dirty="0" smtClean="0"/>
              <a:t>(Charles Spurgeon)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“What </a:t>
            </a:r>
            <a:r>
              <a:rPr lang="en-US" dirty="0" err="1" smtClean="0"/>
              <a:t>orwell</a:t>
            </a:r>
            <a:r>
              <a:rPr lang="en-US" dirty="0" smtClean="0"/>
              <a:t> feared were those who would ban books. What Huxley feared was that there would be no reason to ban a book for there would be no one to read one… As Huxley remarked in brave New World people failed to take into account man’s almost infinite appetite for distractions. In brave new world people are controlled by inflicting pleasure.”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“Unless we are careful over the young, there may be none to bear the Lord’s banner when we sleep among the clods. In matters of doctrine, you will find orthodox congregations frequently changed to heterodoxy in the course of the 30 or 40 years and that is because too often there has been no </a:t>
            </a:r>
            <a:r>
              <a:rPr lang="en-US" dirty="0" err="1" smtClean="0"/>
              <a:t>catechising</a:t>
            </a:r>
            <a:r>
              <a:rPr lang="en-US" dirty="0" smtClean="0"/>
              <a:t> (bible teaching/memorizing of doctrine) of the children in the essential doctrine of the Gospel.”</a:t>
            </a:r>
          </a:p>
          <a:p>
            <a:pPr>
              <a:buNone/>
            </a:pPr>
            <a:r>
              <a:rPr lang="en-US" dirty="0" smtClean="0"/>
              <a:t>(Charles Spurgeon)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“Sow a thought, reap an action; sow an action, reap a habit; sow a habit, reap a character; sow a character, reap a destiny.”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“Repeated consenting acts of the will to sin may bring about a disposition and inclination to similar acts; it may bring the will into a proneness and readiness to consent to sin upon easy solicitations. This is a dangerous condition of the soul greatly to be guarded against.”</a:t>
            </a:r>
          </a:p>
          <a:p>
            <a:pPr>
              <a:buNone/>
            </a:pPr>
            <a:r>
              <a:rPr lang="en-US" dirty="0" smtClean="0"/>
              <a:t>(John Owen)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“How are we to expect the Gospel to be kept alive in the world if we do not hand it unto the next generation as the former generation handed it down to us. Oh, shall it ever be said a century hence, “The people of 1880 never thought of us 1980 they let the Gospel go: they allowed the doctrine to be denied one after another.”</a:t>
            </a:r>
          </a:p>
          <a:p>
            <a:pPr>
              <a:buNone/>
            </a:pPr>
            <a:r>
              <a:rPr lang="en-US" dirty="0" smtClean="0"/>
              <a:t>(Charles Spurgeon)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365</Words>
  <Application>Microsoft Office PowerPoint</Application>
  <PresentationFormat>On-screen Show (4:3)</PresentationFormat>
  <Paragraphs>13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2Tim 2:14-15</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2Tim 2:14-15</dc:title>
  <dc:creator>GICF</dc:creator>
  <cp:lastModifiedBy>GICF</cp:lastModifiedBy>
  <cp:revision>5</cp:revision>
  <dcterms:created xsi:type="dcterms:W3CDTF">2014-04-13T01:37:16Z</dcterms:created>
  <dcterms:modified xsi:type="dcterms:W3CDTF">2014-04-13T01:59:30Z</dcterms:modified>
</cp:coreProperties>
</file>